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1" r:id="rId3"/>
    <p:sldId id="287" r:id="rId4"/>
    <p:sldId id="260" r:id="rId5"/>
    <p:sldId id="266" r:id="rId6"/>
    <p:sldId id="290" r:id="rId7"/>
    <p:sldId id="291" r:id="rId8"/>
    <p:sldId id="289" r:id="rId9"/>
    <p:sldId id="292" r:id="rId10"/>
    <p:sldId id="300" r:id="rId11"/>
    <p:sldId id="293" r:id="rId12"/>
    <p:sldId id="295" r:id="rId13"/>
    <p:sldId id="296" r:id="rId14"/>
    <p:sldId id="269" r:id="rId15"/>
    <p:sldId id="267" r:id="rId16"/>
    <p:sldId id="297" r:id="rId17"/>
    <p:sldId id="264" r:id="rId18"/>
    <p:sldId id="298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14793-959C-488D-AABC-A72ED6EE8BAD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1B239-DE48-43A2-A93C-59710428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5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5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CB9CB4-E3C6-4D64-AE8C-5A0FD5899C63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D35BEA-AA14-41AD-B4B2-291882C3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632848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ahnschrift SemiCondensed" pitchFamily="34" charset="0"/>
              </a:rPr>
              <a:t>Отчет о работе </a:t>
            </a:r>
          </a:p>
          <a:p>
            <a:pPr algn="ctr"/>
            <a:r>
              <a:rPr lang="ru-RU" sz="2800" b="1" dirty="0" smtClean="0">
                <a:latin typeface="Bahnschrift SemiCondensed" pitchFamily="34" charset="0"/>
              </a:rPr>
              <a:t>Молодежной палаты при Совете депутатов </a:t>
            </a:r>
            <a:r>
              <a:rPr lang="ru-RU" sz="2800" b="1" dirty="0" err="1" smtClean="0">
                <a:latin typeface="Bahnschrift SemiCondensed" pitchFamily="34" charset="0"/>
              </a:rPr>
              <a:t>Гагинского</a:t>
            </a:r>
            <a:r>
              <a:rPr lang="ru-RU" sz="2800" b="1" dirty="0" smtClean="0">
                <a:latin typeface="Bahnschrift SemiCondensed" pitchFamily="34" charset="0"/>
              </a:rPr>
              <a:t> муниципального округа</a:t>
            </a:r>
          </a:p>
          <a:p>
            <a:pPr algn="ctr"/>
            <a:r>
              <a:rPr lang="ru-RU" sz="2800" b="1" dirty="0" smtClean="0">
                <a:latin typeface="Bahnschrift SemiCondensed" pitchFamily="34" charset="0"/>
              </a:rPr>
              <a:t>за 2025 год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1490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+mj-lt"/>
                <a:cs typeface="Arial" pitchFamily="34" charset="0"/>
              </a:rPr>
              <a:t>Усанова Ю.И – Председатель Молодежной палаты</a:t>
            </a:r>
          </a:p>
          <a:p>
            <a:pPr algn="r"/>
            <a:r>
              <a:rPr lang="ru-RU" dirty="0" smtClean="0">
                <a:latin typeface="+mj-lt"/>
                <a:cs typeface="Arial" pitchFamily="34" charset="0"/>
              </a:rPr>
              <a:t>п</a:t>
            </a:r>
            <a:r>
              <a:rPr lang="ru-RU" dirty="0" smtClean="0">
                <a:latin typeface="+mj-lt"/>
                <a:cs typeface="Arial" pitchFamily="34" charset="0"/>
              </a:rPr>
              <a:t>ри </a:t>
            </a:r>
            <a:r>
              <a:rPr lang="ru-RU" dirty="0" smtClean="0">
                <a:latin typeface="+mj-lt"/>
                <a:cs typeface="Arial" pitchFamily="34" charset="0"/>
              </a:rPr>
              <a:t>Совете депутатов Гагинского муниципального </a:t>
            </a:r>
            <a:r>
              <a:rPr lang="ru-RU" dirty="0" smtClean="0">
                <a:latin typeface="+mj-lt"/>
                <a:cs typeface="Arial" pitchFamily="34" charset="0"/>
              </a:rPr>
              <a:t>округа</a:t>
            </a:r>
          </a:p>
          <a:p>
            <a:pPr algn="r"/>
            <a:r>
              <a:rPr lang="ru-RU" dirty="0" smtClean="0">
                <a:latin typeface="+mj-lt"/>
                <a:cs typeface="Arial" pitchFamily="34" charset="0"/>
              </a:rPr>
              <a:t>Нижегородской области 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pic>
        <p:nvPicPr>
          <p:cNvPr id="23555" name="Picture 3" descr="https://sun9-12.userapi.com/impg/j_-jI88vM_zUOUMiXIgJzokUJxpX3D3CGRqk_A/zq0fhcgigJc.jpg?size=1241x1241&amp;quality=95&amp;sign=23b9a89dbe9a3ae0c4871fcfed9ab7e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9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Акция «День Флага: символ гордости и единства»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sun9-82.userapi.com/s/v1/ig2/9yfsJVRIi4mI8slpEKZNUZ_cdMxG9NQ-8XpvI9KD0_Fq1mO3-Ns7KtazjvO_0MkmvPVRIay8E7ao41TbdFei5mHj.jpg?quality=95&amp;as=32x24,48x36,72x54,108x81,160x120,240x180,360x270,480x360,540x405,640x480,720x540,1080x810,1280x960,1440x1080,2560x1920&amp;from=bu&amp;u=rykNWeDurFkTUcaAb6pLiE_cQhBdyeQelBEIkFWgxeI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9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Граффити с изображением участников Великой Отечественной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3250" name="Picture 2" descr="https://sun9-27.userapi.com/s/v1/ig2/vZvv0jaj03tkZgVum4yW5HW9VncHkdzQnoh6qRaX6chXuIfYDmuaKaw1YQhOUgII3kDYL9_usv0vjqXdrOGI6bkr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2" cstate="print"/>
          <a:srcRect r="1488" b="21739"/>
          <a:stretch>
            <a:fillRect/>
          </a:stretch>
        </p:blipFill>
        <p:spPr bwMode="auto">
          <a:xfrm>
            <a:off x="755576" y="1628800"/>
            <a:ext cx="3672408" cy="3888432"/>
          </a:xfrm>
          <a:prstGeom prst="rect">
            <a:avLst/>
          </a:prstGeom>
          <a:noFill/>
        </p:spPr>
      </p:pic>
      <p:pic>
        <p:nvPicPr>
          <p:cNvPr id="53252" name="Picture 4" descr="https://sun9-57.userapi.com/s/v1/ig2/w9CVE1FcDCd1rF3vAD2TKJLqd-h0-eAKe-VVY_XFgJxg-7OWrCVOfThx03w7sxhhv9ipvTt8kyrg_Lm-Twr0YhQi.jpg?quality=95&amp;as=32x27,48x41,72x61,108x92,160x136,240x205,360x307,480x409,540x460,640x546,720x614,1080x921,1280x1091,1440x1228,1500x1279&amp;from=bu&amp;u=7I_SNo_NP4xcLgtcVc4SBE_-6QiDj4v5W6fAlISa_kc&amp;cs=640x0"/>
          <p:cNvPicPr>
            <a:picLocks noChangeAspect="1" noChangeArrowheads="1"/>
          </p:cNvPicPr>
          <p:nvPr/>
        </p:nvPicPr>
        <p:blipFill>
          <a:blip r:embed="rId3" cstate="print"/>
          <a:srcRect r="8678"/>
          <a:stretch>
            <a:fillRect/>
          </a:stretch>
        </p:blipFill>
        <p:spPr bwMode="auto">
          <a:xfrm>
            <a:off x="4586132" y="1628800"/>
            <a:ext cx="41623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9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Тест по истории </a:t>
            </a:r>
            <a:br>
              <a:rPr lang="ru-RU" sz="3200" dirty="0" smtClean="0"/>
            </a:br>
            <a:r>
              <a:rPr lang="ru-RU" sz="3200" dirty="0" smtClean="0"/>
              <a:t>«Уроки Второй мировой»</a:t>
            </a:r>
            <a:endParaRPr lang="ru-RU" sz="3200" dirty="0"/>
          </a:p>
        </p:txBody>
      </p:sp>
      <p:sp>
        <p:nvSpPr>
          <p:cNvPr id="32770" name="AutoShape 2" descr="https://sun9-36.userapi.com/impg/tf08a5N-tcsGdjCl5V1qLkzH6GwIdoVOaaNWYA/tEdZ7nrev6U.jpg?size=2560x1920&amp;quality=95&amp;sign=6cd3e733fa554da7dcdb0edb34b918db&amp;type=albu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sun9-36.userapi.com/impg/tf08a5N-tcsGdjCl5V1qLkzH6GwIdoVOaaNWYA/tEdZ7nrev6U.jpg?size=2560x1920&amp;quality=95&amp;sign=6cd3e733fa554da7dcdb0edb34b918db&amp;type=albu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https://sun9-75.userapi.com/s/v1/ig2/m7GOeafWqiS1R03Vur8DCodxkujuCmcrnnQNwV5yZ8SkQQM_jTYEkHZ6mx-ZTn7T4d1GhP6tQRRVzLK8uxSLpgJp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4032447" cy="3024336"/>
          </a:xfrm>
          <a:prstGeom prst="rect">
            <a:avLst/>
          </a:prstGeom>
          <a:noFill/>
        </p:spPr>
      </p:pic>
      <p:pic>
        <p:nvPicPr>
          <p:cNvPr id="55300" name="Picture 4" descr="https://sun9-47.userapi.com/s/v1/ig2/bznTox_2nvBWpRmF2RXpFHJ450MAgoKGc_ki9iB0Oo7G40N3VLDX9Kdb6X80MGqhzfKzLLvCS3FRr_LS8YJ9ICfP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1484784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9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Конкурс сочинений «80 строк о войне»</a:t>
            </a:r>
            <a:endParaRPr lang="ru-RU" sz="3200" dirty="0"/>
          </a:p>
        </p:txBody>
      </p:sp>
      <p:sp>
        <p:nvSpPr>
          <p:cNvPr id="32770" name="AutoShape 2" descr="https://sun9-36.userapi.com/impg/tf08a5N-tcsGdjCl5V1qLkzH6GwIdoVOaaNWYA/tEdZ7nrev6U.jpg?size=2560x1920&amp;quality=95&amp;sign=6cd3e733fa554da7dcdb0edb34b918db&amp;type=albu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sun9-36.userapi.com/impg/tf08a5N-tcsGdjCl5V1qLkzH6GwIdoVOaaNWYA/tEdZ7nrev6U.jpg?size=2560x1920&amp;quality=95&amp;sign=6cd3e733fa554da7dcdb0edb34b918db&amp;type=albu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 descr="https://sun9-13.userapi.com/s/v1/ig2/VAzfqagMfA_miEhq0BKE2tgR6w8eUkSE23zNKPUHz0D7RwZQEwA-o5KUZMpswRca-EiGgjT8fVndVjfDcfWUXuNH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227850" cy="2420888"/>
          </a:xfrm>
          <a:prstGeom prst="rect">
            <a:avLst/>
          </a:prstGeom>
          <a:noFill/>
        </p:spPr>
      </p:pic>
      <p:pic>
        <p:nvPicPr>
          <p:cNvPr id="56326" name="Picture 6" descr="https://sun9-68.userapi.com/s/v1/ig2/4KVHYTBVTP7zWU1Lu_29qIXyNyGspvMOTKnncnex7mu0SlN9KI2xqShgSM9ROFCbCOVV-ZkIjjCzXUEBxJ5bt6Y7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100" y="1412776"/>
            <a:ext cx="3360373" cy="2520280"/>
          </a:xfrm>
          <a:prstGeom prst="rect">
            <a:avLst/>
          </a:prstGeom>
          <a:noFill/>
        </p:spPr>
      </p:pic>
      <p:pic>
        <p:nvPicPr>
          <p:cNvPr id="56328" name="Picture 8" descr="https://sun9-10.userapi.com/s/v1/ig2/6dvqKoSSa7xNQkjmAmUuam9WZ5y-weUZGQD1WlskMD-O9p00H8oGq8gRUx1mG6Qp7X6kEYYhbAsz25EIsdzKRbSQ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3240360" cy="2430270"/>
          </a:xfrm>
          <a:prstGeom prst="rect">
            <a:avLst/>
          </a:prstGeom>
          <a:noFill/>
        </p:spPr>
      </p:pic>
      <p:pic>
        <p:nvPicPr>
          <p:cNvPr id="56330" name="Picture 10" descr="https://sun9-86.userapi.com/s/v1/ig2/46mhVGMQxGv3XLpIzAYZ1oQEaDtf5RQeXkMyCXA4Ai8bnIleDUNqFjmwh78tNreEHC6Solb2RlYZiNvgJ3JLfrhT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149080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«Семейный пикник»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s://sun9-56.userapi.com/s/v1/ig2/oGCXTNdEutBTbak52-hovR7SKefcyG3O5q1uPSN-dPr4Z9z1yyqmemPXnApi3-ytmWKzNvXR3QTyfM5rm_sFLatZ.jpg?quality=95&amp;as=32x24,48x36,72x54,108x81,160x120,240x180,360x270,480x360,540x405,640x480,720x540,1080x810,1280x960,1440x1080,2560x1920&amp;from=bu&amp;u=zv3nFMB-8c44z014Y_Oyev7yw2XRXlPlTsliRZTlBKE&amp;cs=640x0"/>
          <p:cNvPicPr>
            <a:picLocks noChangeAspect="1" noChangeArrowheads="1"/>
          </p:cNvPicPr>
          <p:nvPr/>
        </p:nvPicPr>
        <p:blipFill>
          <a:blip r:embed="rId2" cstate="print"/>
          <a:srcRect l="20081" t="23625" r="1958" b="5501"/>
          <a:stretch>
            <a:fillRect/>
          </a:stretch>
        </p:blipFill>
        <p:spPr bwMode="auto">
          <a:xfrm>
            <a:off x="251520" y="1196752"/>
            <a:ext cx="4752528" cy="3240360"/>
          </a:xfrm>
          <a:prstGeom prst="rect">
            <a:avLst/>
          </a:prstGeom>
          <a:noFill/>
        </p:spPr>
      </p:pic>
      <p:pic>
        <p:nvPicPr>
          <p:cNvPr id="8196" name="Picture 4" descr="https://sun9-33.userapi.com/s/v1/ig2/d5mmByhOly91rz8F1Ka59feJ_jtvA_VkrxcCKCpW5Nnx6yp-IVhJFAevEZxjm82acDov6XCiKuHWXWNd1PKfyKZW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/>
          <a:srcRect l="13134" t="13333" r="14366" b="18333"/>
          <a:stretch>
            <a:fillRect/>
          </a:stretch>
        </p:blipFill>
        <p:spPr bwMode="auto">
          <a:xfrm>
            <a:off x="4572000" y="3429000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9"/>
            <a:ext cx="774606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Спартакиада </a:t>
            </a:r>
            <a:r>
              <a:rPr lang="ru-RU" sz="2400" smtClean="0"/>
              <a:t>среди работников</a:t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z="2400" dirty="0" smtClean="0"/>
              <a:t>законодательных (представительных) органов власти Нижегородской области</a:t>
            </a:r>
            <a:r>
              <a:rPr lang="ru-RU" sz="2400" smtClean="0"/>
              <a:t>, </a:t>
            </a:r>
            <a:br>
              <a:rPr lang="ru-RU" sz="2400" smtClean="0"/>
            </a:br>
            <a:r>
              <a:rPr lang="ru-RU" sz="2400" smtClean="0"/>
              <a:t>организованные </a:t>
            </a:r>
            <a:r>
              <a:rPr lang="ru-RU" sz="2400" dirty="0" smtClean="0"/>
              <a:t>под эгидой ФСК «Парламент»</a:t>
            </a:r>
            <a:endParaRPr lang="ru-RU" sz="2400" dirty="0"/>
          </a:p>
        </p:txBody>
      </p:sp>
      <p:pic>
        <p:nvPicPr>
          <p:cNvPr id="19458" name="Picture 2" descr="https://sun9-87.userapi.com/s/v1/ig2/WbrMkuttlcjSR44KvI4Z2EZXhlhjy44dGM8njB9N9wEVzE93p-kykXsaonhaEHlPWz262yCPpO5W5mwBDJ1FwmEc.jpg?quality=95&amp;as=32x21,48x32,72x48,108x72,160x107,240x160,360x240,480x320,540x360,640x426,720x480,1080x720,1280x853,1440x960,2560x1706&amp;from=bu&amp;u=fIlw5jbQX6R_pYnsjh_A-L6L6Y-w1uYKIeMgcPIt-Qo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104456" cy="2732028"/>
          </a:xfrm>
          <a:prstGeom prst="rect">
            <a:avLst/>
          </a:prstGeom>
          <a:noFill/>
        </p:spPr>
      </p:pic>
      <p:pic>
        <p:nvPicPr>
          <p:cNvPr id="19460" name="Picture 4" descr="https://sun9-82.userapi.com/s/v1/ig2/aWvd6-ZAFhHIDP53hLT2KV9AKaPoa_xkELIKe_g3LTGOM_dna4QgvTzNeu_dX6a_B_3uw3FyU7kaSgOMOklgY165.jpg?quality=95&amp;as=32x24,48x36,72x54,108x81,160x120,240x180,360x270,480x360,540x405,640x480,720x540,1080x810,1280x960&amp;from=bu&amp;u=hMWqrsj_fv2TEEl8iSWcEtC5JfxRgTJw4aC45ZpMrYE&amp;cs=64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Областной  Фестиваль  </a:t>
            </a:r>
            <a:br>
              <a:rPr lang="ru-RU" sz="3200" dirty="0" smtClean="0"/>
            </a:br>
            <a:r>
              <a:rPr lang="ru-RU" sz="3200" dirty="0" smtClean="0"/>
              <a:t>«Готов к труду и обороне»</a:t>
            </a:r>
            <a:endParaRPr lang="ru-RU" sz="3200" dirty="0"/>
          </a:p>
        </p:txBody>
      </p:sp>
      <p:pic>
        <p:nvPicPr>
          <p:cNvPr id="57346" name="Picture 2" descr="https://sun9-41.userapi.com/s/v1/ig2/sEBm4p5qH9lG1bdWpXIkf_LbZMrlVy-91NEkfJsaBJlNli3P15TVT25C2OV5LbvzxgS6oxHqLEIEWQupdECWkUNj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1628800"/>
            <a:ext cx="3727871" cy="4968552"/>
          </a:xfrm>
          <a:prstGeom prst="rect">
            <a:avLst/>
          </a:prstGeom>
          <a:noFill/>
        </p:spPr>
      </p:pic>
      <p:pic>
        <p:nvPicPr>
          <p:cNvPr id="57348" name="Picture 4" descr="https://sun9-26.userapi.com/s/v1/ig2/EbTswHODRridCFh0_PJk4idksJkwOk1UeCGbbabzPCsiH_Jh5qvmyBr3cVIU8IPV9hEN5e7CTavNGPVzCYeHrCvt.jpg?quality=95&amp;as=32x21,48x32,72x48,108x72,160x107,240x160,360x240,480x320,540x360,640x426,720x480,1080x720,1280x853,1440x960,2560x1706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456384" cy="2300655"/>
          </a:xfrm>
          <a:prstGeom prst="rect">
            <a:avLst/>
          </a:prstGeom>
          <a:noFill/>
        </p:spPr>
      </p:pic>
      <p:pic>
        <p:nvPicPr>
          <p:cNvPr id="57350" name="Picture 6" descr="https://sun9-23.userapi.com/s/v1/ig2/a7nO3A8VWD0tKEOpDf6zXihi3G8d7Vaj3iQD0z0vPq8l7aYOM9irWngxT24yGkjKKa3WbiVD0VQmjyBUD-xFYmtC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456384" cy="259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548680"/>
            <a:ext cx="79208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Час парламентаризма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 descr="https://sun9-20.userapi.com/s/v1/ig2/OW0wz4eF3quYIdiSjlatO0DHUt47xm-kTgSJdWU0ykjKS7g4En-hIswowTfbZ-RlHgZEG06URYeF5H-VAzTd9Tsa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872189" cy="515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548680"/>
            <a:ext cx="79208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Интеллектуально-развлекательные мероприятия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8370" name="Picture 2" descr="https://sun9-55.userapi.com/s/v1/ig2/VBuXBDXnPl1zc-Brs5b89s17ebiZqiL2macJdz8LIfKtgXjz4dOXEtsiMf_tSmeTUErDHtGGAejifaxCvZV3PehY.jpg?quality=95&amp;as=32x24,48x36,72x54,108x81,160x120,240x180,360x270,480x360,540x405,640x480,720x540,1080x810,1280x960&amp;from=bu&amp;u=EzmWcPxpV870fMhMtBEXI6sx8Fj1akLRA_kSJnkiNzQ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76464" cy="3132348"/>
          </a:xfrm>
          <a:prstGeom prst="rect">
            <a:avLst/>
          </a:prstGeom>
          <a:noFill/>
        </p:spPr>
      </p:pic>
      <p:pic>
        <p:nvPicPr>
          <p:cNvPr id="3074" name="Picture 2" descr="https://sun9-31.userapi.com/s/v1/ig2/nxBkI-I-TuBvqpVLA89TvN4CjT_p7V7PNbrQJuFESi548vgMJsRUDa3EaooCfq7gx3drP9DN0wnDQIZSZ-4I2uOr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094" y="3284984"/>
            <a:ext cx="4039874" cy="302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un9-12.userapi.com/impg/j_-jI88vM_zUOUMiXIgJzokUJxpX3D3CGRqk_A/zq0fhcgigJc.jpg?size=1241x1241&amp;quality=95&amp;sign=23b9a89dbe9a3ae0c4871fcfed9ab7e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1"/>
            <a:ext cx="6480720" cy="648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Действующий состав Молодежной палаты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C:\Users\User\Desktop\Молодежная палата\второе заседание\_e_mx6Lnk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6120680" cy="408125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03648" y="1022539"/>
            <a:ext cx="72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506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 - обеспечение активного участия молодежи в формировании и реализации молодежной политики, привлечение к участию в нормотворческой деятельности, повышение ее активности в общественной жизни округа.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Молодёжный нормотворческий </a:t>
            </a:r>
            <a:br>
              <a:rPr lang="ru-RU" sz="3200" dirty="0" smtClean="0"/>
            </a:br>
            <a:r>
              <a:rPr lang="ru-RU" sz="3200" dirty="0" smtClean="0"/>
              <a:t>конгресс 2025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55.userapi.com/s/v1/ig2/FNXS21IDMsuJH85_mHl4R5WB9gy1TGjpVHreLP6gWTsJhVE8jxgdTUD0IIx4GGssdWTUEWX8VxnwcTbeWNLpGLZm.jpg?quality=95&amp;as=32x33,48x49,72x74,108x111,160x165,240x247,360x371,480x495,540x557,640x660,720x742,868x895&amp;from=bu&amp;u=0MuRhSpRJcj1LmJYaTWiYvzv3NNz9-sldHwcHfP8vX8&amp;cs=868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259977" cy="4392488"/>
          </a:xfrm>
          <a:prstGeom prst="rect">
            <a:avLst/>
          </a:prstGeom>
          <a:noFill/>
        </p:spPr>
      </p:pic>
      <p:pic>
        <p:nvPicPr>
          <p:cNvPr id="5" name="Picture 4" descr="https://sun9-66.userapi.com/s/v1/ig2/Cz0xRALBjKiAsBuAD-6P3iPiz8QnSmIwvGNuGYW4hYTfM-778TqivRC53L4YJhvpjJcuu-ZqvaZ_ag5YsTg8KcuA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312368" cy="4416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Акселератор проектов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sun9-68.userapi.com/s/v1/ig2/R_togP7KzmmXB9q1lI_QSNV8Te3OIdv7MgiRnSie80QZx3oNySffFQ_OtjoLlfaaBXBynI1vBMpxTQr7kECBor4z.jpg?quality=95&amp;as=32x23,48x35,72x52,108x79,160x116,240x175,360x262,480x349,540x393,640x466,720x524,1080x786,1280x932,1440x1048,2560x1864&amp;from=bu&amp;u=v2MKUJegJ2na_A96ghlw1OXQaMxK9nPSyimUJzDy2NU&amp;cs=640x0"/>
          <p:cNvPicPr>
            <a:picLocks noChangeAspect="1" noChangeArrowheads="1"/>
          </p:cNvPicPr>
          <p:nvPr/>
        </p:nvPicPr>
        <p:blipFill>
          <a:blip r:embed="rId2" cstate="print"/>
          <a:srcRect r="1489" b="3922"/>
          <a:stretch>
            <a:fillRect/>
          </a:stretch>
        </p:blipFill>
        <p:spPr bwMode="auto">
          <a:xfrm>
            <a:off x="2195736" y="1556792"/>
            <a:ext cx="618534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Благоустройство мест захоронений ветеранов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724883" cy="4964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63" y="1628800"/>
            <a:ext cx="3545243" cy="496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9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Акция «Синий платочек»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8132" name="Picture 4" descr="https://sun9-64.userapi.com/s/v1/ig2/sToIQNKKFm8dMkcDPG1DJU0OpSzHdiGkrAci6DDExsiitR_sphAA0ZLPKowMFJx0_ArBo2qLGGhM-MOrAxFqBP6g.jpg?quality=95&amp;as=32x24,48x36,72x54,108x81,160x120,240x180,360x270,480x360,540x405,640x480,720x540,1080x810,1280x960,1440x1080,2560x1920&amp;from=bu&amp;u=vj1pDpjfUOXajLDciGcLdVf44BLaQMIcxaacYwbmgeU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9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Акция «Георгиевская ленточка!</a:t>
            </a:r>
            <a:br>
              <a:rPr lang="ru-RU" sz="3200" dirty="0" smtClean="0"/>
            </a:br>
            <a:r>
              <a:rPr lang="ru-RU" sz="3200" dirty="0" smtClean="0"/>
              <a:t> Мы помним! Мы гордимся!»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02" name="Picture 2" descr="https://sun9-79.userapi.com/s/v1/ig2/efqJaTmIpR31AwXolK1NHmuvM88BudHF8DBNyMo8k8urtmFCoOqd2B2nq5mKKcKHE3Q79CBT6jAEtdKNEGbpgQZW.jpg?quality=95&amp;as=32x24,48x36,72x54,108x81,160x120,240x180,360x270,480x360,540x405,640x480,720x540,1080x810,1280x960&amp;from=bu&amp;u=Zy_ECa8XrCqR41hTJwk1JufHowQxba4fT_XRxW0F5Tc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936437" cy="2952328"/>
          </a:xfrm>
          <a:prstGeom prst="rect">
            <a:avLst/>
          </a:prstGeom>
          <a:noFill/>
        </p:spPr>
      </p:pic>
      <p:pic>
        <p:nvPicPr>
          <p:cNvPr id="51204" name="Picture 4" descr="https://sun9-31.userapi.com/s/v1/ig2/4YnTbFQC_uYkJCrmI7whoV5uwLxq0NngGD_vgyX2yiYO_p_Pu0FssIOdrCVlTvIFF-vMeDGcq1OnS4M-Ar1MKJy5.jpg?quality=95&amp;as=32x24,48x36,72x54,108x81,160x120,240x180,360x270,480x360,540x405,640x480,720x540,1080x810,1280x960&amp;from=bu&amp;u=0eEDnuUesAiLn807SBMhlJofQxaz-Wy2mahxEihnN44&amp;cs=64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9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Акция «Свеча памяти»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s://sun9-36.userapi.com/s/v1/ig2/-KHlwAJvBQzb3aQNzCl9ZW0RBTtd2W2xVLmQ3qdxPRuOo7l3kSsr87N2eODyj24mPImPuEGoEallxfIV_kdRTld7.jpg?quality=95&amp;as=32x24,48x36,72x54,108x81,160x120,240x180,360x270,480x360,540x405,640x480,720x540,1080x810,1280x960,1440x1080,2560x1920&amp;from=bu&amp;u=L8ryYdYfm3NkAXJvDCBMA5rV13A2WpDLLfbhcFh0N6M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9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Исторический </a:t>
            </a:r>
            <a:r>
              <a:rPr lang="ru-RU" sz="3200" dirty="0" err="1" smtClean="0"/>
              <a:t>велоквест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 «1945! Май! Победа!»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2228" name="Picture 4" descr="https://sun9-74.userapi.com/s/v1/ig2/LPo2vKDifZJQfWr4eQorgGw3LG7iQ_rXR8NX8yOxWb4W_w3lJ7x-VVOxppUVCwJ5V8HvQiK90Br-WyFrHORO0IfK.jpg?quality=95&amp;as=32x18,48x27,72x40,108x61,160x90,240x135,360x202,480x270,540x304,640x360,720x405,1080x607,1280x720,1440x810,1920x108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352483" cy="2448272"/>
          </a:xfrm>
          <a:prstGeom prst="rect">
            <a:avLst/>
          </a:prstGeom>
          <a:noFill/>
        </p:spPr>
      </p:pic>
      <p:pic>
        <p:nvPicPr>
          <p:cNvPr id="52230" name="Picture 6" descr="https://sun9-3.userapi.com/s/v1/ig2/oT8wGMQ88jT9-JPb1-52t8xPwPMRTFW6yXTle3zhn_ohNuqYkgHoMOV4-Beov3qLS0yuvixYlH5pb9nbZc4Wdgby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56470" cy="5139952"/>
          </a:xfrm>
          <a:prstGeom prst="rect">
            <a:avLst/>
          </a:prstGeom>
          <a:noFill/>
        </p:spPr>
      </p:pic>
      <p:pic>
        <p:nvPicPr>
          <p:cNvPr id="52232" name="Picture 8" descr="https://sun9-16.userapi.com/s/v1/ig2/qovN3wiJgsDHhEdVqCrmiSMYvt99G5ArE0YTiy-u_WyX9gyyNC6JoofopBCCBC-EfcsaVB5hfZi2fnbuAhzt9hr1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040" y="400506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002949"/>
      </a:dk2>
      <a:lt2>
        <a:srgbClr val="005392"/>
      </a:lt2>
      <a:accent1>
        <a:srgbClr val="3891A7"/>
      </a:accent1>
      <a:accent2>
        <a:srgbClr val="1B4853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</TotalTime>
  <Words>124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Действующий состав Молодежной палаты </vt:lpstr>
      <vt:lpstr>Молодёжный нормотворческий  конгресс 2025 год</vt:lpstr>
      <vt:lpstr>Акселератор проектов </vt:lpstr>
      <vt:lpstr> Благоустройство мест захоронений ветеранов</vt:lpstr>
      <vt:lpstr>Акция «Синий платочек»</vt:lpstr>
      <vt:lpstr>Акция «Георгиевская ленточка!  Мы помним! Мы гордимся!»</vt:lpstr>
      <vt:lpstr>Акция «Свеча памяти»</vt:lpstr>
      <vt:lpstr>Исторический велоквест   «1945! Май! Победа!»</vt:lpstr>
      <vt:lpstr>Акция «День Флага: символ гордости и единства»</vt:lpstr>
      <vt:lpstr>Граффити с изображением участников Великой Отечественной войны</vt:lpstr>
      <vt:lpstr>Тест по истории  «Уроки Второй мировой»</vt:lpstr>
      <vt:lpstr>Конкурс сочинений «80 строк о войне»</vt:lpstr>
      <vt:lpstr>«Семейный пикник»</vt:lpstr>
      <vt:lpstr>Спартакиада среди работников  законодательных (представительных) органов власти Нижегородской области,  организованные под эгидой ФСК «Парламент»</vt:lpstr>
      <vt:lpstr> Областной  Фестиваль   «Готов к труду и обороне»</vt:lpstr>
      <vt:lpstr>Час парламентаризма  </vt:lpstr>
      <vt:lpstr>Интеллектуально-развлекательные мероприятия  </vt:lpstr>
      <vt:lpstr>Слайд 19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66</cp:revision>
  <dcterms:created xsi:type="dcterms:W3CDTF">2024-12-18T06:14:07Z</dcterms:created>
  <dcterms:modified xsi:type="dcterms:W3CDTF">2025-12-18T05:07:40Z</dcterms:modified>
</cp:coreProperties>
</file>